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9" r:id="rId11"/>
    <p:sldId id="264" r:id="rId12"/>
    <p:sldId id="265" r:id="rId13"/>
    <p:sldId id="266" r:id="rId14"/>
    <p:sldId id="268" r:id="rId15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018EC-AE68-4732-BEE6-1C9A2AF6F5F1}" v="52" dt="2025-09-05T12:47:24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ecabooter" userId="eded6ca1-9076-4abc-99d8-859c367fcc31" providerId="ADAL" clId="{0A0018EC-AE68-4732-BEE6-1C9A2AF6F5F1}"/>
    <pc:docChg chg="undo redo custSel addSld delSld modSld">
      <pc:chgData name="Anna Decabooter" userId="eded6ca1-9076-4abc-99d8-859c367fcc31" providerId="ADAL" clId="{0A0018EC-AE68-4732-BEE6-1C9A2AF6F5F1}" dt="2025-09-09T09:12:51.611" v="4366" actId="47"/>
      <pc:docMkLst>
        <pc:docMk/>
      </pc:docMkLst>
      <pc:sldChg chg="addSp delSp modSp mod">
        <pc:chgData name="Anna Decabooter" userId="eded6ca1-9076-4abc-99d8-859c367fcc31" providerId="ADAL" clId="{0A0018EC-AE68-4732-BEE6-1C9A2AF6F5F1}" dt="2025-09-04T11:37:38.367" v="37" actId="1076"/>
        <pc:sldMkLst>
          <pc:docMk/>
          <pc:sldMk cId="4167620541" sldId="256"/>
        </pc:sldMkLst>
        <pc:spChg chg="mod">
          <ac:chgData name="Anna Decabooter" userId="eded6ca1-9076-4abc-99d8-859c367fcc31" providerId="ADAL" clId="{0A0018EC-AE68-4732-BEE6-1C9A2AF6F5F1}" dt="2025-09-04T11:37:34.018" v="36" actId="20577"/>
          <ac:spMkLst>
            <pc:docMk/>
            <pc:sldMk cId="4167620541" sldId="256"/>
            <ac:spMk id="2" creationId="{00000000-0000-0000-0000-000000000000}"/>
          </ac:spMkLst>
        </pc:spChg>
        <pc:picChg chg="add mod">
          <ac:chgData name="Anna Decabooter" userId="eded6ca1-9076-4abc-99d8-859c367fcc31" providerId="ADAL" clId="{0A0018EC-AE68-4732-BEE6-1C9A2AF6F5F1}" dt="2025-09-04T11:37:38.367" v="37" actId="1076"/>
          <ac:picMkLst>
            <pc:docMk/>
            <pc:sldMk cId="4167620541" sldId="256"/>
            <ac:picMk id="3" creationId="{1FAE56F1-2AA4-E3DE-C0E5-DA99BD86445B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8T08:35:05.074" v="4208" actId="20577"/>
        <pc:sldMkLst>
          <pc:docMk/>
          <pc:sldMk cId="2579163463" sldId="258"/>
        </pc:sldMkLst>
        <pc:spChg chg="mod">
          <ac:chgData name="Anna Decabooter" userId="eded6ca1-9076-4abc-99d8-859c367fcc31" providerId="ADAL" clId="{0A0018EC-AE68-4732-BEE6-1C9A2AF6F5F1}" dt="2025-09-04T11:51:36.077" v="77" actId="2711"/>
          <ac:spMkLst>
            <pc:docMk/>
            <pc:sldMk cId="2579163463" sldId="258"/>
            <ac:spMk id="2" creationId="{00000000-0000-0000-0000-000000000000}"/>
          </ac:spMkLst>
        </pc:spChg>
        <pc:spChg chg="mod">
          <ac:chgData name="Anna Decabooter" userId="eded6ca1-9076-4abc-99d8-859c367fcc31" providerId="ADAL" clId="{0A0018EC-AE68-4732-BEE6-1C9A2AF6F5F1}" dt="2025-09-08T08:35:05.074" v="4208" actId="20577"/>
          <ac:spMkLst>
            <pc:docMk/>
            <pc:sldMk cId="2579163463" sldId="258"/>
            <ac:spMk id="3" creationId="{00000000-0000-0000-0000-000000000000}"/>
          </ac:spMkLst>
        </pc:spChg>
        <pc:picChg chg="add mod">
          <ac:chgData name="Anna Decabooter" userId="eded6ca1-9076-4abc-99d8-859c367fcc31" providerId="ADAL" clId="{0A0018EC-AE68-4732-BEE6-1C9A2AF6F5F1}" dt="2025-09-04T11:53:05.600" v="87" actId="1076"/>
          <ac:picMkLst>
            <pc:docMk/>
            <pc:sldMk cId="2579163463" sldId="258"/>
            <ac:picMk id="4" creationId="{33805010-D513-4559-6026-BE9EE6C59F73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5T05:54:05.946" v="1737" actId="5793"/>
        <pc:sldMkLst>
          <pc:docMk/>
          <pc:sldMk cId="1555159381" sldId="259"/>
        </pc:sldMkLst>
        <pc:spChg chg="mod">
          <ac:chgData name="Anna Decabooter" userId="eded6ca1-9076-4abc-99d8-859c367fcc31" providerId="ADAL" clId="{0A0018EC-AE68-4732-BEE6-1C9A2AF6F5F1}" dt="2025-09-05T05:54:05.946" v="1737" actId="5793"/>
          <ac:spMkLst>
            <pc:docMk/>
            <pc:sldMk cId="1555159381" sldId="259"/>
            <ac:spMk id="3" creationId="{00000000-0000-0000-0000-000000000000}"/>
          </ac:spMkLst>
        </pc:spChg>
        <pc:picChg chg="add mod modCrop">
          <ac:chgData name="Anna Decabooter" userId="eded6ca1-9076-4abc-99d8-859c367fcc31" providerId="ADAL" clId="{0A0018EC-AE68-4732-BEE6-1C9A2AF6F5F1}" dt="2025-09-04T11:52:58.598" v="85" actId="1076"/>
          <ac:picMkLst>
            <pc:docMk/>
            <pc:sldMk cId="1555159381" sldId="259"/>
            <ac:picMk id="4" creationId="{64F8DCEF-D16E-A4EA-2558-47B8063CB62E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5T05:53:51.264" v="1728" actId="5793"/>
        <pc:sldMkLst>
          <pc:docMk/>
          <pc:sldMk cId="687367291" sldId="260"/>
        </pc:sldMkLst>
        <pc:spChg chg="mod">
          <ac:chgData name="Anna Decabooter" userId="eded6ca1-9076-4abc-99d8-859c367fcc31" providerId="ADAL" clId="{0A0018EC-AE68-4732-BEE6-1C9A2AF6F5F1}" dt="2025-09-05T05:53:51.264" v="1728" actId="5793"/>
          <ac:spMkLst>
            <pc:docMk/>
            <pc:sldMk cId="687367291" sldId="260"/>
            <ac:spMk id="3" creationId="{00000000-0000-0000-0000-000000000000}"/>
          </ac:spMkLst>
        </pc:spChg>
        <pc:picChg chg="add mod">
          <ac:chgData name="Anna Decabooter" userId="eded6ca1-9076-4abc-99d8-859c367fcc31" providerId="ADAL" clId="{0A0018EC-AE68-4732-BEE6-1C9A2AF6F5F1}" dt="2025-09-04T11:54:39.599" v="101" actId="1076"/>
          <ac:picMkLst>
            <pc:docMk/>
            <pc:sldMk cId="687367291" sldId="260"/>
            <ac:picMk id="4" creationId="{9FC8041E-9348-8765-8D1A-941212F85D94}"/>
          </ac:picMkLst>
        </pc:picChg>
        <pc:picChg chg="add mod modCrop">
          <ac:chgData name="Anna Decabooter" userId="eded6ca1-9076-4abc-99d8-859c367fcc31" providerId="ADAL" clId="{0A0018EC-AE68-4732-BEE6-1C9A2AF6F5F1}" dt="2025-09-04T11:54:41.118" v="102" actId="1076"/>
          <ac:picMkLst>
            <pc:docMk/>
            <pc:sldMk cId="687367291" sldId="260"/>
            <ac:picMk id="5" creationId="{AA9D1893-FAC9-0A60-FDDA-B567BD7355DF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4T12:15:50.769" v="1250" actId="1076"/>
        <pc:sldMkLst>
          <pc:docMk/>
          <pc:sldMk cId="2461975515" sldId="261"/>
        </pc:sldMkLst>
        <pc:spChg chg="add mod">
          <ac:chgData name="Anna Decabooter" userId="eded6ca1-9076-4abc-99d8-859c367fcc31" providerId="ADAL" clId="{0A0018EC-AE68-4732-BEE6-1C9A2AF6F5F1}" dt="2025-09-04T12:11:27.322" v="1156" actId="20577"/>
          <ac:spMkLst>
            <pc:docMk/>
            <pc:sldMk cId="2461975515" sldId="261"/>
            <ac:spMk id="4" creationId="{6C7690D4-39B3-AE64-498B-D2A55F547C10}"/>
          </ac:spMkLst>
        </pc:spChg>
        <pc:picChg chg="add mod">
          <ac:chgData name="Anna Decabooter" userId="eded6ca1-9076-4abc-99d8-859c367fcc31" providerId="ADAL" clId="{0A0018EC-AE68-4732-BEE6-1C9A2AF6F5F1}" dt="2025-09-04T12:12:29.673" v="1164" actId="1076"/>
          <ac:picMkLst>
            <pc:docMk/>
            <pc:sldMk cId="2461975515" sldId="261"/>
            <ac:picMk id="5" creationId="{0D500BF4-167B-ABF6-F2A8-4A94A991B456}"/>
          </ac:picMkLst>
        </pc:picChg>
        <pc:picChg chg="add mod modCrop">
          <ac:chgData name="Anna Decabooter" userId="eded6ca1-9076-4abc-99d8-859c367fcc31" providerId="ADAL" clId="{0A0018EC-AE68-4732-BEE6-1C9A2AF6F5F1}" dt="2025-09-04T12:15:50.769" v="1250" actId="1076"/>
          <ac:picMkLst>
            <pc:docMk/>
            <pc:sldMk cId="2461975515" sldId="261"/>
            <ac:picMk id="6" creationId="{79AFAC02-4559-29F5-2AD5-11F68FC85B56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5T06:27:28.222" v="2969" actId="1076"/>
        <pc:sldMkLst>
          <pc:docMk/>
          <pc:sldMk cId="884522745" sldId="262"/>
        </pc:sldMkLst>
        <pc:spChg chg="mod">
          <ac:chgData name="Anna Decabooter" userId="eded6ca1-9076-4abc-99d8-859c367fcc31" providerId="ADAL" clId="{0A0018EC-AE68-4732-BEE6-1C9A2AF6F5F1}" dt="2025-09-05T05:53:40.621" v="1725" actId="5793"/>
          <ac:spMkLst>
            <pc:docMk/>
            <pc:sldMk cId="884522745" sldId="262"/>
            <ac:spMk id="3" creationId="{00000000-0000-0000-0000-000000000000}"/>
          </ac:spMkLst>
        </pc:spChg>
        <pc:picChg chg="add mod modCrop">
          <ac:chgData name="Anna Decabooter" userId="eded6ca1-9076-4abc-99d8-859c367fcc31" providerId="ADAL" clId="{0A0018EC-AE68-4732-BEE6-1C9A2AF6F5F1}" dt="2025-09-05T06:27:28.222" v="2969" actId="1076"/>
          <ac:picMkLst>
            <pc:docMk/>
            <pc:sldMk cId="884522745" sldId="262"/>
            <ac:picMk id="5" creationId="{999E3B08-462D-918A-2FFF-ABC4B4CE5A58}"/>
          </ac:picMkLst>
        </pc:picChg>
      </pc:sldChg>
      <pc:sldChg chg="del">
        <pc:chgData name="Anna Decabooter" userId="eded6ca1-9076-4abc-99d8-859c367fcc31" providerId="ADAL" clId="{0A0018EC-AE68-4732-BEE6-1C9A2AF6F5F1}" dt="2025-09-04T12:13:58.911" v="1239" actId="2696"/>
        <pc:sldMkLst>
          <pc:docMk/>
          <pc:sldMk cId="1854872255" sldId="263"/>
        </pc:sldMkLst>
      </pc:sldChg>
      <pc:sldChg chg="addSp modSp mod">
        <pc:chgData name="Anna Decabooter" userId="eded6ca1-9076-4abc-99d8-859c367fcc31" providerId="ADAL" clId="{0A0018EC-AE68-4732-BEE6-1C9A2AF6F5F1}" dt="2025-09-05T06:24:38.076" v="2959" actId="1076"/>
        <pc:sldMkLst>
          <pc:docMk/>
          <pc:sldMk cId="2255957439" sldId="264"/>
        </pc:sldMkLst>
        <pc:spChg chg="mod">
          <ac:chgData name="Anna Decabooter" userId="eded6ca1-9076-4abc-99d8-859c367fcc31" providerId="ADAL" clId="{0A0018EC-AE68-4732-BEE6-1C9A2AF6F5F1}" dt="2025-09-05T06:23:00.875" v="2955" actId="5793"/>
          <ac:spMkLst>
            <pc:docMk/>
            <pc:sldMk cId="2255957439" sldId="264"/>
            <ac:spMk id="3" creationId="{00000000-0000-0000-0000-000000000000}"/>
          </ac:spMkLst>
        </pc:spChg>
        <pc:picChg chg="add mod">
          <ac:chgData name="Anna Decabooter" userId="eded6ca1-9076-4abc-99d8-859c367fcc31" providerId="ADAL" clId="{0A0018EC-AE68-4732-BEE6-1C9A2AF6F5F1}" dt="2025-09-05T06:24:38.076" v="2959" actId="1076"/>
          <ac:picMkLst>
            <pc:docMk/>
            <pc:sldMk cId="2255957439" sldId="264"/>
            <ac:picMk id="5" creationId="{1536FEEF-6FF3-1C8F-ACE5-813C28882C15}"/>
          </ac:picMkLst>
        </pc:picChg>
      </pc:sldChg>
      <pc:sldChg chg="delSp modSp mod">
        <pc:chgData name="Anna Decabooter" userId="eded6ca1-9076-4abc-99d8-859c367fcc31" providerId="ADAL" clId="{0A0018EC-AE68-4732-BEE6-1C9A2AF6F5F1}" dt="2025-09-08T08:36:58.757" v="4323" actId="20577"/>
        <pc:sldMkLst>
          <pc:docMk/>
          <pc:sldMk cId="111481198" sldId="265"/>
        </pc:sldMkLst>
        <pc:spChg chg="mod">
          <ac:chgData name="Anna Decabooter" userId="eded6ca1-9076-4abc-99d8-859c367fcc31" providerId="ADAL" clId="{0A0018EC-AE68-4732-BEE6-1C9A2AF6F5F1}" dt="2025-09-08T08:36:58.757" v="4323" actId="20577"/>
          <ac:spMkLst>
            <pc:docMk/>
            <pc:sldMk cId="111481198" sldId="265"/>
            <ac:spMk id="3" creationId="{00000000-0000-0000-0000-000000000000}"/>
          </ac:spMkLst>
        </pc:spChg>
      </pc:sldChg>
      <pc:sldChg chg="addSp delSp modSp mod">
        <pc:chgData name="Anna Decabooter" userId="eded6ca1-9076-4abc-99d8-859c367fcc31" providerId="ADAL" clId="{0A0018EC-AE68-4732-BEE6-1C9A2AF6F5F1}" dt="2025-09-05T10:51:55.294" v="3283" actId="1076"/>
        <pc:sldMkLst>
          <pc:docMk/>
          <pc:sldMk cId="4230290750" sldId="266"/>
        </pc:sldMkLst>
        <pc:spChg chg="mod">
          <ac:chgData name="Anna Decabooter" userId="eded6ca1-9076-4abc-99d8-859c367fcc31" providerId="ADAL" clId="{0A0018EC-AE68-4732-BEE6-1C9A2AF6F5F1}" dt="2025-09-05T10:44:21.603" v="3242" actId="14100"/>
          <ac:spMkLst>
            <pc:docMk/>
            <pc:sldMk cId="4230290750" sldId="266"/>
            <ac:spMk id="3" creationId="{00000000-0000-0000-0000-000000000000}"/>
          </ac:spMkLst>
        </pc:spChg>
        <pc:picChg chg="add mod modCrop">
          <ac:chgData name="Anna Decabooter" userId="eded6ca1-9076-4abc-99d8-859c367fcc31" providerId="ADAL" clId="{0A0018EC-AE68-4732-BEE6-1C9A2AF6F5F1}" dt="2025-09-05T10:47:50.857" v="3252" actId="1076"/>
          <ac:picMkLst>
            <pc:docMk/>
            <pc:sldMk cId="4230290750" sldId="266"/>
            <ac:picMk id="2" creationId="{680BFE8A-6656-6C34-2EB8-6B81FBD046D1}"/>
          </ac:picMkLst>
        </pc:picChg>
        <pc:picChg chg="add mod modCrop">
          <ac:chgData name="Anna Decabooter" userId="eded6ca1-9076-4abc-99d8-859c367fcc31" providerId="ADAL" clId="{0A0018EC-AE68-4732-BEE6-1C9A2AF6F5F1}" dt="2025-09-05T10:48:44.667" v="3262" actId="1076"/>
          <ac:picMkLst>
            <pc:docMk/>
            <pc:sldMk cId="4230290750" sldId="266"/>
            <ac:picMk id="8" creationId="{D73D3049-A964-728F-3D93-35E8F820197B}"/>
          </ac:picMkLst>
        </pc:picChg>
        <pc:picChg chg="add mod">
          <ac:chgData name="Anna Decabooter" userId="eded6ca1-9076-4abc-99d8-859c367fcc31" providerId="ADAL" clId="{0A0018EC-AE68-4732-BEE6-1C9A2AF6F5F1}" dt="2025-09-05T10:51:55.294" v="3283" actId="1076"/>
          <ac:picMkLst>
            <pc:docMk/>
            <pc:sldMk cId="4230290750" sldId="266"/>
            <ac:picMk id="16" creationId="{7F3B1D8F-D2DE-FBBD-3A4B-846BFD947E29}"/>
          </ac:picMkLst>
        </pc:picChg>
        <pc:cxnChg chg="add mod">
          <ac:chgData name="Anna Decabooter" userId="eded6ca1-9076-4abc-99d8-859c367fcc31" providerId="ADAL" clId="{0A0018EC-AE68-4732-BEE6-1C9A2AF6F5F1}" dt="2025-09-05T10:50:03.200" v="3279" actId="1582"/>
          <ac:cxnSpMkLst>
            <pc:docMk/>
            <pc:sldMk cId="4230290750" sldId="266"/>
            <ac:cxnSpMk id="10" creationId="{F0F66909-13E3-6860-A1E0-197EF3E4AD22}"/>
          </ac:cxnSpMkLst>
        </pc:cxnChg>
        <pc:cxnChg chg="add mod">
          <ac:chgData name="Anna Decabooter" userId="eded6ca1-9076-4abc-99d8-859c367fcc31" providerId="ADAL" clId="{0A0018EC-AE68-4732-BEE6-1C9A2AF6F5F1}" dt="2025-09-05T10:49:52.340" v="3277" actId="1582"/>
          <ac:cxnSpMkLst>
            <pc:docMk/>
            <pc:sldMk cId="4230290750" sldId="266"/>
            <ac:cxnSpMk id="12" creationId="{D8D385C6-DF56-5EF7-818F-322CB5B3D838}"/>
          </ac:cxnSpMkLst>
        </pc:cxnChg>
      </pc:sldChg>
      <pc:sldChg chg="addSp delSp modSp mod">
        <pc:chgData name="Anna Decabooter" userId="eded6ca1-9076-4abc-99d8-859c367fcc31" providerId="ADAL" clId="{0A0018EC-AE68-4732-BEE6-1C9A2AF6F5F1}" dt="2025-09-05T12:48:54.423" v="4180" actId="20577"/>
        <pc:sldMkLst>
          <pc:docMk/>
          <pc:sldMk cId="2566306893" sldId="268"/>
        </pc:sldMkLst>
        <pc:spChg chg="add mod">
          <ac:chgData name="Anna Decabooter" userId="eded6ca1-9076-4abc-99d8-859c367fcc31" providerId="ADAL" clId="{0A0018EC-AE68-4732-BEE6-1C9A2AF6F5F1}" dt="2025-09-05T12:47:17.105" v="4080" actId="20577"/>
          <ac:spMkLst>
            <pc:docMk/>
            <pc:sldMk cId="2566306893" sldId="268"/>
            <ac:spMk id="18" creationId="{E04A3AF1-9407-E3CC-6141-11BD40464B74}"/>
          </ac:spMkLst>
        </pc:spChg>
        <pc:spChg chg="add mod">
          <ac:chgData name="Anna Decabooter" userId="eded6ca1-9076-4abc-99d8-859c367fcc31" providerId="ADAL" clId="{0A0018EC-AE68-4732-BEE6-1C9A2AF6F5F1}" dt="2025-09-05T12:47:54.892" v="4110" actId="20577"/>
          <ac:spMkLst>
            <pc:docMk/>
            <pc:sldMk cId="2566306893" sldId="268"/>
            <ac:spMk id="19" creationId="{3DCD968A-5B35-A6D0-FAC9-417A605425F5}"/>
          </ac:spMkLst>
        </pc:spChg>
        <pc:spChg chg="add mod">
          <ac:chgData name="Anna Decabooter" userId="eded6ca1-9076-4abc-99d8-859c367fcc31" providerId="ADAL" clId="{0A0018EC-AE68-4732-BEE6-1C9A2AF6F5F1}" dt="2025-09-05T12:48:54.423" v="4180" actId="20577"/>
          <ac:spMkLst>
            <pc:docMk/>
            <pc:sldMk cId="2566306893" sldId="268"/>
            <ac:spMk id="20" creationId="{3B0E77AB-CE12-CD3A-7902-78F498263BFD}"/>
          </ac:spMkLst>
        </pc:spChg>
        <pc:spChg chg="add mod">
          <ac:chgData name="Anna Decabooter" userId="eded6ca1-9076-4abc-99d8-859c367fcc31" providerId="ADAL" clId="{0A0018EC-AE68-4732-BEE6-1C9A2AF6F5F1}" dt="2025-09-05T12:48:50.867" v="4178" actId="20577"/>
          <ac:spMkLst>
            <pc:docMk/>
            <pc:sldMk cId="2566306893" sldId="268"/>
            <ac:spMk id="21" creationId="{DC6758D8-DBBA-0783-C60D-B4ECBBFA9456}"/>
          </ac:spMkLst>
        </pc:spChg>
        <pc:picChg chg="add mod modCrop">
          <ac:chgData name="Anna Decabooter" userId="eded6ca1-9076-4abc-99d8-859c367fcc31" providerId="ADAL" clId="{0A0018EC-AE68-4732-BEE6-1C9A2AF6F5F1}" dt="2025-09-05T12:46:34.769" v="4053" actId="1076"/>
          <ac:picMkLst>
            <pc:docMk/>
            <pc:sldMk cId="2566306893" sldId="268"/>
            <ac:picMk id="10" creationId="{1080B7AB-5DBF-B166-D536-F9238C1E81D3}"/>
          </ac:picMkLst>
        </pc:picChg>
        <pc:picChg chg="add mod modCrop">
          <ac:chgData name="Anna Decabooter" userId="eded6ca1-9076-4abc-99d8-859c367fcc31" providerId="ADAL" clId="{0A0018EC-AE68-4732-BEE6-1C9A2AF6F5F1}" dt="2025-09-05T12:46:37.276" v="4054" actId="1076"/>
          <ac:picMkLst>
            <pc:docMk/>
            <pc:sldMk cId="2566306893" sldId="268"/>
            <ac:picMk id="11" creationId="{3876D60A-D28B-A530-0F5A-51F34E329583}"/>
          </ac:picMkLst>
        </pc:picChg>
        <pc:picChg chg="add mod modCrop">
          <ac:chgData name="Anna Decabooter" userId="eded6ca1-9076-4abc-99d8-859c367fcc31" providerId="ADAL" clId="{0A0018EC-AE68-4732-BEE6-1C9A2AF6F5F1}" dt="2025-09-05T12:46:31.815" v="4052" actId="1076"/>
          <ac:picMkLst>
            <pc:docMk/>
            <pc:sldMk cId="2566306893" sldId="268"/>
            <ac:picMk id="13" creationId="{E20F4A80-E6A6-EEB3-1788-D8C9A138DD1E}"/>
          </ac:picMkLst>
        </pc:picChg>
        <pc:picChg chg="add mod modCrop">
          <ac:chgData name="Anna Decabooter" userId="eded6ca1-9076-4abc-99d8-859c367fcc31" providerId="ADAL" clId="{0A0018EC-AE68-4732-BEE6-1C9A2AF6F5F1}" dt="2025-09-05T12:46:24.525" v="4049" actId="1076"/>
          <ac:picMkLst>
            <pc:docMk/>
            <pc:sldMk cId="2566306893" sldId="268"/>
            <ac:picMk id="17" creationId="{20967120-DB41-9DE5-3C34-221E90A660FB}"/>
          </ac:picMkLst>
        </pc:picChg>
      </pc:sldChg>
      <pc:sldChg chg="addSp delSp modSp mod">
        <pc:chgData name="Anna Decabooter" userId="eded6ca1-9076-4abc-99d8-859c367fcc31" providerId="ADAL" clId="{0A0018EC-AE68-4732-BEE6-1C9A2AF6F5F1}" dt="2025-09-09T09:12:33.114" v="4365" actId="20577"/>
        <pc:sldMkLst>
          <pc:docMk/>
          <pc:sldMk cId="3495681910" sldId="269"/>
        </pc:sldMkLst>
        <pc:spChg chg="mod">
          <ac:chgData name="Anna Decabooter" userId="eded6ca1-9076-4abc-99d8-859c367fcc31" providerId="ADAL" clId="{0A0018EC-AE68-4732-BEE6-1C9A2AF6F5F1}" dt="2025-09-09T09:12:33.114" v="4365" actId="20577"/>
          <ac:spMkLst>
            <pc:docMk/>
            <pc:sldMk cId="3495681910" sldId="269"/>
            <ac:spMk id="3" creationId="{00000000-0000-0000-0000-000000000000}"/>
          </ac:spMkLst>
        </pc:spChg>
        <pc:picChg chg="add mod modCrop">
          <ac:chgData name="Anna Decabooter" userId="eded6ca1-9076-4abc-99d8-859c367fcc31" providerId="ADAL" clId="{0A0018EC-AE68-4732-BEE6-1C9A2AF6F5F1}" dt="2025-09-05T06:44:43.390" v="3138" actId="1076"/>
          <ac:picMkLst>
            <pc:docMk/>
            <pc:sldMk cId="3495681910" sldId="269"/>
            <ac:picMk id="5" creationId="{09380252-4024-B42F-27BF-A7C3E80D0154}"/>
          </ac:picMkLst>
        </pc:picChg>
      </pc:sldChg>
      <pc:sldChg chg="addSp delSp modSp del mod">
        <pc:chgData name="Anna Decabooter" userId="eded6ca1-9076-4abc-99d8-859c367fcc31" providerId="ADAL" clId="{0A0018EC-AE68-4732-BEE6-1C9A2AF6F5F1}" dt="2025-09-09T09:12:51.611" v="4366" actId="47"/>
        <pc:sldMkLst>
          <pc:docMk/>
          <pc:sldMk cId="2071847549" sldId="270"/>
        </pc:sldMkLst>
        <pc:spChg chg="mod">
          <ac:chgData name="Anna Decabooter" userId="eded6ca1-9076-4abc-99d8-859c367fcc31" providerId="ADAL" clId="{0A0018EC-AE68-4732-BEE6-1C9A2AF6F5F1}" dt="2025-09-05T11:02:25.166" v="3983" actId="27636"/>
          <ac:spMkLst>
            <pc:docMk/>
            <pc:sldMk cId="2071847549" sldId="270"/>
            <ac:spMk id="3" creationId="{83ED9F8E-B4A9-8542-96A8-67A882C108A0}"/>
          </ac:spMkLst>
        </pc:spChg>
        <pc:picChg chg="add mod modCrop">
          <ac:chgData name="Anna Decabooter" userId="eded6ca1-9076-4abc-99d8-859c367fcc31" providerId="ADAL" clId="{0A0018EC-AE68-4732-BEE6-1C9A2AF6F5F1}" dt="2025-09-05T11:02:10.927" v="3981" actId="14100"/>
          <ac:picMkLst>
            <pc:docMk/>
            <pc:sldMk cId="2071847549" sldId="270"/>
            <ac:picMk id="7" creationId="{FF6AD6C9-42AB-363C-4E46-8E9FD375CD14}"/>
          </ac:picMkLst>
        </pc:picChg>
        <pc:picChg chg="add mod">
          <ac:chgData name="Anna Decabooter" userId="eded6ca1-9076-4abc-99d8-859c367fcc31" providerId="ADAL" clId="{0A0018EC-AE68-4732-BEE6-1C9A2AF6F5F1}" dt="2025-09-05T11:04:44.359" v="3987" actId="1076"/>
          <ac:picMkLst>
            <pc:docMk/>
            <pc:sldMk cId="2071847549" sldId="270"/>
            <ac:picMk id="8" creationId="{758DD911-1294-F3C7-6719-99A9CB4E4261}"/>
          </ac:picMkLst>
        </pc:picChg>
      </pc:sldChg>
      <pc:sldChg chg="addSp delSp modSp new del mod">
        <pc:chgData name="Anna Decabooter" userId="eded6ca1-9076-4abc-99d8-859c367fcc31" providerId="ADAL" clId="{0A0018EC-AE68-4732-BEE6-1C9A2AF6F5F1}" dt="2025-09-08T08:18:07.968" v="4181" actId="2696"/>
        <pc:sldMkLst>
          <pc:docMk/>
          <pc:sldMk cId="2175375886" sldId="271"/>
        </pc:sldMkLst>
      </pc:sldChg>
      <pc:sldChg chg="addSp delSp modSp new del mod">
        <pc:chgData name="Anna Decabooter" userId="eded6ca1-9076-4abc-99d8-859c367fcc31" providerId="ADAL" clId="{0A0018EC-AE68-4732-BEE6-1C9A2AF6F5F1}" dt="2025-09-08T08:37:21.905" v="4324" actId="2696"/>
        <pc:sldMkLst>
          <pc:docMk/>
          <pc:sldMk cId="2570946231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023F6-0185-4C72-ACD1-B050EDF4A384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1375D-6D06-425E-A962-1665E72AC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327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83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4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03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53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4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1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28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4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86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14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1091-5303-4248-B861-4602B6682CA7}" type="datetimeFigureOut">
              <a:rPr lang="nl-BE" smtClean="0"/>
              <a:t>9/09/2025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B737-A0A6-4434-9CC4-6231E64C6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2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2729991"/>
            <a:ext cx="7772400" cy="1398017"/>
          </a:xfrm>
        </p:spPr>
        <p:txBody>
          <a:bodyPr>
            <a:normAutofit/>
          </a:bodyPr>
          <a:lstStyle/>
          <a:p>
            <a:r>
              <a:rPr lang="nl-BE" sz="5400" dirty="0"/>
              <a:t>INFOAVOND K3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AE56F1-2AA4-E3DE-C0E5-DA99BD86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-2615"/>
            <a:ext cx="3021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9491" y="476673"/>
            <a:ext cx="8229600" cy="31683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In de opvang krijgen de kleuters een boterham, een koek meegeven hoeft niet maar mag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Verloren voorwerpen nakijken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Alle kledij en persoonlijke spullen goed naamtekenen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Bekijk regelmatig de schoolwebsite en de klasblog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Bij verjaardagen mag geen snoep of andere zaken meegebracht worden van thuis, de jarige trakteert met snoep van school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Verwacht niet altijd werkjes en knutselwerkjes, want  “</a:t>
            </a:r>
            <a:r>
              <a:rPr lang="nl-BE" sz="1600" dirty="0" err="1"/>
              <a:t>aldoende</a:t>
            </a:r>
            <a:r>
              <a:rPr lang="nl-BE" sz="1600" dirty="0"/>
              <a:t>” leren we, vaak groepswerken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We stimuleren het fruit eten op school, fruit reeds gesneden in </a:t>
            </a:r>
            <a:r>
              <a:rPr lang="nl-BE" sz="1600" dirty="0" err="1"/>
              <a:t>genaamtekend</a:t>
            </a:r>
            <a:r>
              <a:rPr lang="nl-BE" sz="1600" dirty="0"/>
              <a:t> doosje meegeven a.u.b.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Doos papieren zakdoekjes meebrengen</a:t>
            </a:r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0BFE8A-6656-6C34-2EB8-6B81FBD0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2" t="7602" r="13916" b="14481"/>
          <a:stretch/>
        </p:blipFill>
        <p:spPr>
          <a:xfrm>
            <a:off x="962968" y="4437112"/>
            <a:ext cx="1575919" cy="18110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73D3049-A964-728F-3D93-35E8F820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8" t="7704" r="18218" b="15188"/>
          <a:stretch/>
        </p:blipFill>
        <p:spPr>
          <a:xfrm>
            <a:off x="3347864" y="4154490"/>
            <a:ext cx="1821910" cy="2376263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0F66909-13E3-6860-A1E0-197EF3E4AD22}"/>
              </a:ext>
            </a:extLst>
          </p:cNvPr>
          <p:cNvCxnSpPr>
            <a:cxnSpLocks/>
          </p:cNvCxnSpPr>
          <p:nvPr/>
        </p:nvCxnSpPr>
        <p:spPr>
          <a:xfrm>
            <a:off x="3347864" y="4519940"/>
            <a:ext cx="2016224" cy="17281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8D385C6-DF56-5EF7-818F-322CB5B3D838}"/>
              </a:ext>
            </a:extLst>
          </p:cNvPr>
          <p:cNvCxnSpPr>
            <a:cxnSpLocks/>
          </p:cNvCxnSpPr>
          <p:nvPr/>
        </p:nvCxnSpPr>
        <p:spPr>
          <a:xfrm flipH="1">
            <a:off x="3645438" y="4437112"/>
            <a:ext cx="1584176" cy="188185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F3B1D8F-D2DE-FBBD-3A4B-846BFD94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113" y="4401866"/>
            <a:ext cx="1575919" cy="22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9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nl-B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FF8BD6E-D279-46B7-974F-88DE475E1B16}"/>
              </a:ext>
            </a:extLst>
          </p:cNvPr>
          <p:cNvSpPr txBox="1"/>
          <p:nvPr/>
        </p:nvSpPr>
        <p:spPr>
          <a:xfrm>
            <a:off x="3566794" y="12572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Vragen?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A80CA2F-0472-473E-93E9-D423919303EF}"/>
              </a:ext>
            </a:extLst>
          </p:cNvPr>
          <p:cNvSpPr txBox="1"/>
          <p:nvPr/>
        </p:nvSpPr>
        <p:spPr>
          <a:xfrm>
            <a:off x="3402817" y="74547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Spreek 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gerust aan.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80B7AB-5DBF-B166-D536-F9238C1E8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 b="19030"/>
          <a:stretch/>
        </p:blipFill>
        <p:spPr>
          <a:xfrm>
            <a:off x="561966" y="1700808"/>
            <a:ext cx="1800000" cy="180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876D60A-D28B-A530-0F5A-51F34E329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0" b="17140"/>
          <a:stretch/>
        </p:blipFill>
        <p:spPr>
          <a:xfrm>
            <a:off x="2629680" y="1700808"/>
            <a:ext cx="1800000" cy="18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F4A80-E6A6-EEB3-1788-D8C9A138D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5" b="21474"/>
          <a:stretch/>
        </p:blipFill>
        <p:spPr>
          <a:xfrm>
            <a:off x="4664726" y="1684201"/>
            <a:ext cx="1800000" cy="180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0967120-DB41-9DE5-3C34-221E90A66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4" b="22066"/>
          <a:stretch/>
        </p:blipFill>
        <p:spPr>
          <a:xfrm>
            <a:off x="6732440" y="1700808"/>
            <a:ext cx="1800000" cy="18000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E04A3AF1-9407-E3CC-6141-11BD40464B74}"/>
              </a:ext>
            </a:extLst>
          </p:cNvPr>
          <p:cNvSpPr txBox="1"/>
          <p:nvPr/>
        </p:nvSpPr>
        <p:spPr>
          <a:xfrm>
            <a:off x="561966" y="3933056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Juf Elien</a:t>
            </a:r>
          </a:p>
          <a:p>
            <a:r>
              <a:rPr lang="nl-BE" dirty="0" err="1"/>
              <a:t>Klasjuf</a:t>
            </a:r>
            <a:r>
              <a:rPr lang="nl-BE" dirty="0"/>
              <a:t> K3A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DCD968A-5B35-A6D0-FAC9-417A605425F5}"/>
              </a:ext>
            </a:extLst>
          </p:cNvPr>
          <p:cNvSpPr txBox="1"/>
          <p:nvPr/>
        </p:nvSpPr>
        <p:spPr>
          <a:xfrm>
            <a:off x="2629680" y="3933056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Juf Sabine</a:t>
            </a:r>
          </a:p>
          <a:p>
            <a:r>
              <a:rPr lang="nl-BE" dirty="0" err="1"/>
              <a:t>Klasjuf</a:t>
            </a:r>
            <a:r>
              <a:rPr lang="nl-BE" dirty="0"/>
              <a:t> K3B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B0E77AB-CE12-CD3A-7902-78F498263BFD}"/>
              </a:ext>
            </a:extLst>
          </p:cNvPr>
          <p:cNvSpPr txBox="1"/>
          <p:nvPr/>
        </p:nvSpPr>
        <p:spPr>
          <a:xfrm>
            <a:off x="6731007" y="3933056"/>
            <a:ext cx="1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Juf Anna</a:t>
            </a:r>
          </a:p>
          <a:p>
            <a:r>
              <a:rPr lang="nl-BE" dirty="0" err="1"/>
              <a:t>Zorgjuf</a:t>
            </a:r>
            <a:r>
              <a:rPr lang="nl-BE" dirty="0"/>
              <a:t> + ZOCO</a:t>
            </a:r>
          </a:p>
          <a:p>
            <a:r>
              <a:rPr lang="nl-BE" dirty="0"/>
              <a:t>1</a:t>
            </a:r>
            <a:r>
              <a:rPr lang="nl-BE"/>
              <a:t>/5 </a:t>
            </a:r>
            <a:r>
              <a:rPr lang="nl-BE" dirty="0"/>
              <a:t>in K3B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C6758D8-DBBA-0783-C60D-B4ECBBFA9456}"/>
              </a:ext>
            </a:extLst>
          </p:cNvPr>
          <p:cNvSpPr txBox="1"/>
          <p:nvPr/>
        </p:nvSpPr>
        <p:spPr>
          <a:xfrm>
            <a:off x="4664726" y="3933056"/>
            <a:ext cx="18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Juf Ann</a:t>
            </a:r>
          </a:p>
          <a:p>
            <a:r>
              <a:rPr lang="nl-BE" dirty="0" err="1"/>
              <a:t>Zorgjuf</a:t>
            </a:r>
            <a:endParaRPr lang="nl-BE" dirty="0"/>
          </a:p>
          <a:p>
            <a:r>
              <a:rPr lang="nl-BE" dirty="0"/>
              <a:t>1/5 in K3A</a:t>
            </a:r>
          </a:p>
        </p:txBody>
      </p:sp>
    </p:spTree>
    <p:extLst>
      <p:ext uri="{BB962C8B-B14F-4D97-AF65-F5344CB8AC3E}">
        <p14:creationId xmlns:p14="http://schemas.microsoft.com/office/powerpoint/2010/main" val="256630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+mn-lt"/>
              </a:rPr>
              <a:t>Dagindeling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Voormiddag</a:t>
            </a: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Ochtendonthaal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Welkomliedje, aanwezigheden, maaltijden, werkkleuters, weekkalender, </a:t>
            </a:r>
            <a:r>
              <a:rPr lang="nl-B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daglijn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, weerkalender en vertelronde.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Tussendoortje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Kringspel, reactiespel, luister- of voelspel, …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Gedifferentieerd werken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Hoekenspel (via keuzebord)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Extra aanbod: knutselwerk of </a:t>
            </a:r>
          </a:p>
          <a:p>
            <a:pPr marL="0" indent="0">
              <a:buNone/>
            </a:pP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verwerking van een activiteit (moetjes, </a:t>
            </a:r>
            <a:r>
              <a:rPr lang="nl-B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magjes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)        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Speeltijd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Fruitmoment, drinken kan op elk moment van de dag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Gedifferentieerd werken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Hoekenspel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Extra aanbod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Opruimen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opruimlied</a:t>
            </a:r>
          </a:p>
          <a:p>
            <a:pPr marL="0" indent="0">
              <a:buNone/>
            </a:pPr>
            <a:r>
              <a:rPr lang="nl-BE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Activiteit rond het thema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Lied of vers, verhaal, poppenspel, wiskundige initiatie, taalinitiatie, muzikaal moment, dramatisering,…</a:t>
            </a:r>
          </a:p>
          <a:p>
            <a:pPr marL="0" indent="0">
              <a:buNone/>
            </a:pPr>
            <a:endParaRPr lang="nl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805010-D513-4559-6026-BE9EE6C59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63" y="3645024"/>
            <a:ext cx="29600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Namiddag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1600" u="sng" dirty="0"/>
              <a:t>Middagonthaal</a:t>
            </a:r>
          </a:p>
          <a:p>
            <a:pPr marL="0" indent="0">
              <a:buNone/>
            </a:pPr>
            <a:r>
              <a:rPr lang="nl-BE" sz="1600" u="sng" dirty="0"/>
              <a:t>Tussendoortje</a:t>
            </a:r>
          </a:p>
          <a:p>
            <a:pPr marL="0" indent="0">
              <a:buNone/>
            </a:pPr>
            <a:r>
              <a:rPr lang="nl-BE" sz="1600" u="sng" dirty="0"/>
              <a:t>Godsdienstmoment</a:t>
            </a:r>
            <a:r>
              <a:rPr lang="nl-BE" sz="1600" dirty="0"/>
              <a:t>: </a:t>
            </a:r>
            <a:r>
              <a:rPr lang="nl-BE" sz="1600" dirty="0" err="1"/>
              <a:t>Tov</a:t>
            </a:r>
            <a:r>
              <a:rPr lang="nl-BE" sz="1600" dirty="0"/>
              <a:t>-methode, stilteritueel, gesprek rond gevoelens, </a:t>
            </a:r>
          </a:p>
          <a:p>
            <a:pPr marL="0" indent="0">
              <a:buNone/>
            </a:pPr>
            <a:r>
              <a:rPr lang="nl-BE" sz="1600" u="sng" dirty="0"/>
              <a:t>Vrij spel</a:t>
            </a:r>
            <a:r>
              <a:rPr lang="nl-BE" sz="1600" dirty="0"/>
              <a:t>: hoekenspel via keuzebord, afwerken werkjes voormiddag ( bij mooi weer zoveel mogelijk buiten: zandbak, fietsen, </a:t>
            </a:r>
            <a:r>
              <a:rPr lang="nl-BE" sz="1600" dirty="0" err="1"/>
              <a:t>waterschilderen</a:t>
            </a:r>
            <a:r>
              <a:rPr lang="nl-BE" sz="1600" dirty="0"/>
              <a:t>, ballen, krijt, … )</a:t>
            </a:r>
          </a:p>
          <a:p>
            <a:pPr marL="0" indent="0">
              <a:buNone/>
            </a:pPr>
            <a:r>
              <a:rPr lang="nl-BE" sz="1600" u="sng" dirty="0"/>
              <a:t>Speeltijd</a:t>
            </a:r>
          </a:p>
          <a:p>
            <a:pPr marL="0" indent="0">
              <a:buNone/>
            </a:pPr>
            <a:r>
              <a:rPr lang="nl-BE" sz="1600" u="sng" dirty="0"/>
              <a:t>Fruit-, drankmoment</a:t>
            </a:r>
          </a:p>
          <a:p>
            <a:pPr marL="0" indent="0">
              <a:buNone/>
            </a:pPr>
            <a:r>
              <a:rPr lang="nl-BE" sz="1600" u="sng" dirty="0"/>
              <a:t>Vervolg vrij spel</a:t>
            </a:r>
          </a:p>
          <a:p>
            <a:pPr marL="0" indent="0">
              <a:buNone/>
            </a:pPr>
            <a:r>
              <a:rPr lang="nl-BE" sz="1600" u="sng" dirty="0"/>
              <a:t>Opruimen</a:t>
            </a:r>
            <a:r>
              <a:rPr lang="nl-BE" sz="1600" dirty="0"/>
              <a:t>: opruimlied</a:t>
            </a:r>
          </a:p>
          <a:p>
            <a:pPr marL="0" indent="0">
              <a:buNone/>
            </a:pPr>
            <a:r>
              <a:rPr lang="nl-BE" sz="1600" u="sng" dirty="0"/>
              <a:t>Afsluiter</a:t>
            </a:r>
            <a:r>
              <a:rPr lang="nl-BE" sz="1600" dirty="0"/>
              <a:t>: relaxatie, verhaal, terugblikmoment, …</a:t>
            </a:r>
            <a:endParaRPr lang="nl-BE" sz="1600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F8DCEF-D16E-A4EA-2558-47B8063C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4" t="8001" r="5664" b="15350"/>
          <a:stretch/>
        </p:blipFill>
        <p:spPr>
          <a:xfrm>
            <a:off x="5652120" y="3717032"/>
            <a:ext cx="29296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/>
              <a:t>Specifieke 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u="sng" dirty="0"/>
              <a:t>ICT- vaardigheden en techniek</a:t>
            </a:r>
            <a:r>
              <a:rPr lang="nl-BE" sz="1600" dirty="0"/>
              <a:t> </a:t>
            </a:r>
          </a:p>
          <a:p>
            <a:pPr marL="0" indent="0">
              <a:buNone/>
            </a:pPr>
            <a:r>
              <a:rPr lang="nl-BE" sz="1600" u="sng" dirty="0"/>
              <a:t>Bewegingsopvoeding</a:t>
            </a:r>
            <a:r>
              <a:rPr lang="nl-BE" sz="1600" dirty="0"/>
              <a:t>: maandag- en donderdagvoormiddag gegeven door juf </a:t>
            </a:r>
            <a:r>
              <a:rPr lang="nl-BE" sz="1600" dirty="0" err="1"/>
              <a:t>Tiziana</a:t>
            </a:r>
            <a:r>
              <a:rPr lang="nl-BE" sz="1600" dirty="0"/>
              <a:t> en juf Charissa (graag gemakkelijke kledij en sportschoenen die in de klas blijven).</a:t>
            </a:r>
          </a:p>
          <a:p>
            <a:pPr marL="0" indent="0">
              <a:buNone/>
            </a:pPr>
            <a:r>
              <a:rPr lang="nl-BE" sz="1600" u="sng" dirty="0"/>
              <a:t>Zweminitiatie</a:t>
            </a:r>
            <a:r>
              <a:rPr lang="nl-BE" sz="1600" dirty="0"/>
              <a:t>: tweewekelijks op dinsdagvoormiddag gegeven door juf Tiziana en meester Jotte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Zwemregeling tot de kerstvakantie werd reeds meegegeven.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Graag gemakkelijke kledij en schoenen, handige </a:t>
            </a:r>
            <a:r>
              <a:rPr lang="nl-BE" sz="1600" dirty="0" err="1"/>
              <a:t>zwemtas</a:t>
            </a:r>
            <a:r>
              <a:rPr lang="nl-BE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Zwembandjes reeds opgeblazen.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Alles naamtekenen a.u.b.</a:t>
            </a:r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C8041E-9348-8765-8D1A-941212F8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30175"/>
            <a:ext cx="3553115" cy="15066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9D1893-FAC9-0A60-FDDA-B567BD73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897" r="3507" b="38530"/>
          <a:stretch/>
        </p:blipFill>
        <p:spPr>
          <a:xfrm>
            <a:off x="4215115" y="4425161"/>
            <a:ext cx="4680520" cy="16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7690D4-39B3-AE64-498B-D2A55F54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88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u="sng" dirty="0" err="1"/>
              <a:t>Krullebol</a:t>
            </a:r>
            <a:endParaRPr lang="nl-BE" sz="1600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Op een speelse manier worden </a:t>
            </a:r>
            <a:r>
              <a:rPr lang="nl-BE" sz="1600" dirty="0" err="1"/>
              <a:t>schrijfmotorische</a:t>
            </a:r>
            <a:r>
              <a:rPr lang="nl-BE" sz="1600" dirty="0"/>
              <a:t> vaardigheden aangebracht met oog op een juiste pengreep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Gegeven door de klasleerkracht</a:t>
            </a:r>
          </a:p>
          <a:p>
            <a:pPr marL="0" indent="0">
              <a:buNone/>
            </a:pPr>
            <a:r>
              <a:rPr lang="nl-BE" sz="1600" u="sng" dirty="0"/>
              <a:t>Taal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Rijmspelletjes, zoek dezelfde begin- of eindklank, hakken en plakken van woorden, bv. b-</a:t>
            </a:r>
            <a:r>
              <a:rPr lang="nl-BE" sz="1600" dirty="0" err="1"/>
              <a:t>oo</a:t>
            </a:r>
            <a:r>
              <a:rPr lang="nl-BE" sz="1600" dirty="0"/>
              <a:t>-m, woordstukjes klappen, bv. </a:t>
            </a:r>
            <a:r>
              <a:rPr lang="nl-BE" sz="1600" dirty="0" err="1"/>
              <a:t>kleu</a:t>
            </a:r>
            <a:r>
              <a:rPr lang="nl-BE" sz="1600" dirty="0"/>
              <a:t>-ter-klas</a:t>
            </a:r>
          </a:p>
          <a:p>
            <a:pPr marL="0" indent="0">
              <a:buNone/>
            </a:pPr>
            <a:r>
              <a:rPr lang="nl-BE" sz="1600" u="sng" dirty="0"/>
              <a:t>Taalinitiatie Frans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Methode Oh </a:t>
            </a:r>
            <a:r>
              <a:rPr lang="nl-BE" sz="1600" dirty="0" err="1"/>
              <a:t>là</a:t>
            </a:r>
            <a:r>
              <a:rPr lang="nl-BE" sz="1600" dirty="0"/>
              <a:t> </a:t>
            </a:r>
            <a:r>
              <a:rPr lang="nl-BE" sz="1600" dirty="0" err="1"/>
              <a:t>là</a:t>
            </a:r>
            <a:endParaRPr lang="nl-BE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Door beeldende verhalen, liedjes en speelse muzische activiteiten maken de kleuters kennis met de Franse taal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Telkens op vrijdagvoormiddag, gegeven door de klasleerkracht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500BF4-167B-ABF6-F2A8-4A94A991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313251"/>
            <a:ext cx="5171700" cy="20988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AFAC02-4559-29F5-2AD5-11F68FC8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07" t="20511" r="7107" b="21852"/>
          <a:stretch/>
        </p:blipFill>
        <p:spPr>
          <a:xfrm>
            <a:off x="6635546" y="4941168"/>
            <a:ext cx="1905772" cy="12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u="sng" dirty="0"/>
              <a:t>Testen 3</a:t>
            </a:r>
            <a:r>
              <a:rPr lang="nl-BE" sz="1600" u="sng" baseline="30000" dirty="0"/>
              <a:t>de</a:t>
            </a:r>
            <a:r>
              <a:rPr lang="nl-BE" sz="1600" u="sng" dirty="0"/>
              <a:t> kleuter</a:t>
            </a:r>
            <a:r>
              <a:rPr lang="nl-BE" sz="1600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Koala: verplichte taaltest van de overheid (oktober)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Cito ordenen (evenveel, meer, minder, hoeveelste in de rij, meeste, minste,…) oktober en maart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Cito taal (woordenschat, kritisch luisteren, klank en rijm,  </a:t>
            </a:r>
            <a:r>
              <a:rPr lang="nl-BE" sz="1600" dirty="0">
                <a:solidFill>
                  <a:prstClr val="black"/>
                </a:solidFill>
              </a:rPr>
              <a:t>schriftoriëntatie) oktober en maart</a:t>
            </a:r>
            <a:endParaRPr lang="nl-BE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Leesrijpheidstest januari en mei</a:t>
            </a:r>
          </a:p>
          <a:p>
            <a:pPr marL="0" indent="0">
              <a:buNone/>
            </a:pPr>
            <a:r>
              <a:rPr lang="nl-BE" sz="1600" u="sng" dirty="0"/>
              <a:t>Observatie</a:t>
            </a:r>
            <a:r>
              <a:rPr lang="nl-BE" sz="16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De kleuters worden niet enkel beoordeeld op de testen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De leerkrachten observeren het ganse jaar door op de verschillende</a:t>
            </a:r>
          </a:p>
          <a:p>
            <a:pPr marL="0" indent="0">
              <a:buNone/>
            </a:pPr>
            <a:r>
              <a:rPr lang="nl-BE" sz="1600" dirty="0"/>
              <a:t>      domeinen (sociaal, motorisch, cognitief,…)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Tijdens de lessen </a:t>
            </a:r>
            <a:r>
              <a:rPr lang="nl-BE" sz="1600" dirty="0" err="1"/>
              <a:t>BeO</a:t>
            </a:r>
            <a:r>
              <a:rPr lang="nl-BE" sz="1600" dirty="0"/>
              <a:t> zijn de leerkrachten klasvrij en is er kans tot overleg met </a:t>
            </a:r>
            <a:r>
              <a:rPr lang="nl-BE" sz="1600" dirty="0" err="1"/>
              <a:t>zoco</a:t>
            </a:r>
            <a:endParaRPr lang="nl-BE" sz="1600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9E3B08-462D-918A-2FFF-ABC4B4CE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9" t="17394" r="4109" b="16186"/>
          <a:stretch/>
        </p:blipFill>
        <p:spPr>
          <a:xfrm>
            <a:off x="2998167" y="4498919"/>
            <a:ext cx="2880321" cy="20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496944" cy="64533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BE" sz="1600" u="sng" dirty="0">
                <a:solidFill>
                  <a:prstClr val="black"/>
                </a:solidFill>
              </a:rPr>
              <a:t>Oudercontacten</a:t>
            </a:r>
            <a:r>
              <a:rPr lang="nl-BE" sz="1600" dirty="0">
                <a:solidFill>
                  <a:prstClr val="black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2 december om 19u30: Schoolrijpheid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24 en 25 november: alle kleuterklassen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23 en 24 maart: enkel 3</a:t>
            </a:r>
            <a:r>
              <a:rPr lang="nl-BE" sz="1600" baseline="30000" dirty="0">
                <a:solidFill>
                  <a:prstClr val="black"/>
                </a:solidFill>
              </a:rPr>
              <a:t>de</a:t>
            </a:r>
            <a:r>
              <a:rPr lang="nl-BE" sz="1600" dirty="0">
                <a:solidFill>
                  <a:prstClr val="black"/>
                </a:solidFill>
              </a:rPr>
              <a:t> kleuter     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15 en 16 juni: alle kleuterklassen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Soms tussendoor MDO ‘s met CLB, </a:t>
            </a:r>
            <a:r>
              <a:rPr lang="nl-BE" sz="1600" dirty="0" err="1">
                <a:solidFill>
                  <a:prstClr val="black"/>
                </a:solidFill>
              </a:rPr>
              <a:t>zoco</a:t>
            </a:r>
            <a:r>
              <a:rPr lang="nl-BE" sz="1600" dirty="0">
                <a:solidFill>
                  <a:prstClr val="black"/>
                </a:solidFill>
              </a:rPr>
              <a:t>, …</a:t>
            </a:r>
          </a:p>
          <a:p>
            <a:pPr marL="0" lvl="0" indent="0">
              <a:buNone/>
            </a:pPr>
            <a:r>
              <a:rPr lang="nl-BE" sz="1600" u="sng" dirty="0">
                <a:solidFill>
                  <a:prstClr val="black"/>
                </a:solidFill>
              </a:rPr>
              <a:t>Deeltijdswerk door juf Sabine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Op maandag- en donderdagnamiddag neemt juf Anna de klas over</a:t>
            </a:r>
          </a:p>
          <a:p>
            <a:pPr marL="0" indent="0">
              <a:buNone/>
            </a:pPr>
            <a:r>
              <a:rPr lang="nl-BE" sz="1600" u="sng" dirty="0">
                <a:solidFill>
                  <a:prstClr val="black"/>
                </a:solidFill>
              </a:rPr>
              <a:t>Deeltijdswerk door juf Elien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prstClr val="black"/>
                </a:solidFill>
              </a:rPr>
              <a:t>Op donderdag neemt juf Ann de klas over</a:t>
            </a:r>
          </a:p>
          <a:p>
            <a:pPr marL="0" lvl="0" indent="0">
              <a:buNone/>
            </a:pPr>
            <a:r>
              <a:rPr lang="nl-BE" sz="1600" u="sng" dirty="0"/>
              <a:t>Buitenschoolse activiteiten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/>
              <a:t>6 oktober: sportdag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/>
              <a:t>3 november: toneelvoorstelling ‘hoppa’ - </a:t>
            </a:r>
            <a:r>
              <a:rPr lang="nl-BE" sz="1600" dirty="0" err="1"/>
              <a:t>budascoop</a:t>
            </a:r>
            <a:endParaRPr lang="nl-BE" sz="1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/>
              <a:t>18 en 19 juni: tweedaagse in de Warande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1600" dirty="0"/>
              <a:t>Vrijdag 26 juni: afzwaai K3 om 15u</a:t>
            </a:r>
          </a:p>
          <a:p>
            <a:pPr marL="0" indent="0">
              <a:buNone/>
            </a:pPr>
            <a:r>
              <a:rPr lang="nl-BE" sz="1600" u="sng" dirty="0"/>
              <a:t>Bruggen bouwen</a:t>
            </a:r>
            <a:r>
              <a:rPr lang="nl-BE" sz="1600" dirty="0"/>
              <a:t>: </a:t>
            </a:r>
          </a:p>
          <a:p>
            <a:pPr marL="0" indent="0">
              <a:buNone/>
            </a:pPr>
            <a:r>
              <a:rPr lang="nl-BE" sz="1600" dirty="0"/>
              <a:t>We proberen vanaf januari 1x/maand een activiteit te doen samen met het 3</a:t>
            </a:r>
            <a:r>
              <a:rPr lang="nl-BE" sz="1600" baseline="30000" dirty="0"/>
              <a:t>de</a:t>
            </a:r>
            <a:r>
              <a:rPr lang="nl-BE" sz="1600" dirty="0"/>
              <a:t> kleuter en het 1</a:t>
            </a:r>
            <a:r>
              <a:rPr lang="nl-BE" sz="1600" baseline="30000" dirty="0"/>
              <a:t>ste</a:t>
            </a:r>
            <a:r>
              <a:rPr lang="nl-BE" sz="1600" dirty="0"/>
              <a:t> leerjaar. Soms is dat heel kort, soms wat uitgebreider. Op deze manier wordt de stap naar het 1</a:t>
            </a:r>
            <a:r>
              <a:rPr lang="nl-BE" sz="1600" baseline="30000" dirty="0"/>
              <a:t>ste</a:t>
            </a:r>
            <a:r>
              <a:rPr lang="nl-BE" sz="1600" dirty="0"/>
              <a:t> leerjaar veel kleiner. De 3</a:t>
            </a:r>
            <a:r>
              <a:rPr lang="nl-BE" sz="1600" baseline="30000" dirty="0"/>
              <a:t>de</a:t>
            </a:r>
            <a:r>
              <a:rPr lang="nl-BE" sz="1600" dirty="0"/>
              <a:t> kleuters worden daarbij begeleid door hun </a:t>
            </a:r>
            <a:r>
              <a:rPr lang="nl-BE" sz="1600" dirty="0" err="1"/>
              <a:t>duopartner</a:t>
            </a:r>
            <a:r>
              <a:rPr lang="nl-BE" sz="1600" dirty="0"/>
              <a:t> van toen zij in K2 zaten.</a:t>
            </a:r>
            <a:endParaRPr lang="nl-BE" sz="1600" u="sng" dirty="0"/>
          </a:p>
          <a:p>
            <a:pPr marL="0" indent="0">
              <a:buNone/>
            </a:pPr>
            <a:endParaRPr lang="nl-BE" sz="2000" u="sng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80252-4024-B42F-27BF-A7C3E80D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81" b="5760"/>
          <a:stretch/>
        </p:blipFill>
        <p:spPr>
          <a:xfrm>
            <a:off x="5868144" y="2852936"/>
            <a:ext cx="29523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u="sng" dirty="0"/>
              <a:t>Zorg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Juf Anna en juf Ann nemen de zorg op zich.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Individueel werken met kleuters, of in kleine groepjes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Begeleiden van kleuters die wat meer oefening nodig hebben op vlak van taal, motoriek, sociale vaardigheden of zelfredzaamheid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Stimuleert basisvaardigheden (taalrijke spelletjes, fijne motoriek,…)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Helpen ook kleuters die net iets sneller gaan, zodat zij ook voldoende uitdaging krijgen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Soms neemt de </a:t>
            </a:r>
            <a:r>
              <a:rPr lang="nl-BE" sz="1600" dirty="0" err="1"/>
              <a:t>zorgjuf</a:t>
            </a:r>
            <a:r>
              <a:rPr lang="nl-BE" sz="1600" dirty="0"/>
              <a:t> de helft van de klas mee, zodat de </a:t>
            </a:r>
            <a:r>
              <a:rPr lang="nl-BE" sz="1600" dirty="0" err="1"/>
              <a:t>klasjuf</a:t>
            </a:r>
            <a:r>
              <a:rPr lang="nl-BE" sz="1600" dirty="0"/>
              <a:t> meer aandacht kan geven aan de rest van de groep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600" dirty="0"/>
              <a:t>1x in de maand is er een overleg met alle zorgleerkrachten en ZOCO om alle kleuters te bespreken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600" dirty="0"/>
          </a:p>
          <a:p>
            <a:pPr marL="0" indent="0">
              <a:buNone/>
            </a:pPr>
            <a:endParaRPr lang="nl-BE" sz="2200" dirty="0"/>
          </a:p>
          <a:p>
            <a:pPr marL="0" indent="0">
              <a:buNone/>
            </a:pPr>
            <a:r>
              <a:rPr lang="nl-BE" sz="2200" dirty="0"/>
              <a:t>       </a:t>
            </a:r>
            <a:endParaRPr lang="nl-BE" sz="2200" dirty="0">
              <a:sym typeface="Symbol"/>
            </a:endParaRPr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36FEEF-6FF3-1C8F-ACE5-813C2888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16890"/>
            <a:ext cx="4896544" cy="29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/>
          <a:lstStyle/>
          <a:p>
            <a:r>
              <a:rPr lang="nl-BE" dirty="0"/>
              <a:t>Praktische afspraken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Gelieve tijdig op school te zijn, in het 3</a:t>
            </a:r>
            <a:r>
              <a:rPr lang="nl-BE" sz="1700" baseline="30000" dirty="0"/>
              <a:t>de</a:t>
            </a:r>
            <a:r>
              <a:rPr lang="nl-BE" sz="1700" dirty="0"/>
              <a:t> kleuter zijn de kleuters leerplichtig!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Belsignaal ‘s morgens 8u25 en ‘s middags 13u05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Kort afscheid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Bij ophalen van je kleuter wachten aan de klas tot de juf de deur open maakt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Gelieve geen spullen van thuis mee te geven tenzij het past binnen het thema, alles steeds goed naamtekenen a.u.b.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Plastieken bal, step + helm, springtouw,… mag voor op de speelplaats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Wij werken niet meer met een heen- en weermapje, post gaat mee in de boekentas (graag elke avond controleren), boodschappen van thuis op een briefje meegeven in de boekentas, X noteren op de hand van je kleuter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Handige boekentas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Heen- en </a:t>
            </a:r>
            <a:r>
              <a:rPr lang="nl-BE" sz="1700" dirty="0" err="1"/>
              <a:t>weertas</a:t>
            </a:r>
            <a:r>
              <a:rPr lang="nl-BE" sz="1700" dirty="0"/>
              <a:t> met werkjes telkens terug meegeven a.u.b.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700" dirty="0"/>
              <a:t>Verkeersjas van school altijd aan.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114811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0738C56B31C42BAAF8634A750F2E6" ma:contentTypeVersion="10" ma:contentTypeDescription="Een nieuw document maken." ma:contentTypeScope="" ma:versionID="442e461a8d69d63925e3505c170f6973">
  <xsd:schema xmlns:xsd="http://www.w3.org/2001/XMLSchema" xmlns:xs="http://www.w3.org/2001/XMLSchema" xmlns:p="http://schemas.microsoft.com/office/2006/metadata/properties" xmlns:ns3="87bc4987-7f90-44d0-b157-b82e33b472bf" xmlns:ns4="d994f5bd-0c95-461f-9675-970a3ccdb1c8" targetNamespace="http://schemas.microsoft.com/office/2006/metadata/properties" ma:root="true" ma:fieldsID="1af538748d5dd1ac834f7d5fc37f25a9" ns3:_="" ns4:_="">
    <xsd:import namespace="87bc4987-7f90-44d0-b157-b82e33b472bf"/>
    <xsd:import namespace="d994f5bd-0c95-461f-9675-970a3ccdb1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c4987-7f90-44d0-b157-b82e33b47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4f5bd-0c95-461f-9675-970a3ccdb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59232-AB69-4268-B2C9-70A95EA05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8B6B4B-3451-4571-89E7-EC3355086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c4987-7f90-44d0-b157-b82e33b472bf"/>
    <ds:schemaRef ds:uri="d994f5bd-0c95-461f-9675-970a3ccdb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52F47-7962-4F7F-BD2F-01B9C23BB65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994f5bd-0c95-461f-9675-970a3ccdb1c8"/>
    <ds:schemaRef ds:uri="87bc4987-7f90-44d0-b157-b82e33b472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951</Words>
  <Application>Microsoft Office PowerPoint</Application>
  <PresentationFormat>Diavoorstelling (4:3)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Kantoorthema</vt:lpstr>
      <vt:lpstr>INFOAVOND K3</vt:lpstr>
      <vt:lpstr>Dagindeling</vt:lpstr>
      <vt:lpstr>PowerPoint-presentatie</vt:lpstr>
      <vt:lpstr>Specifieke activiteiten</vt:lpstr>
      <vt:lpstr>PowerPoint-presentatie</vt:lpstr>
      <vt:lpstr>Varia</vt:lpstr>
      <vt:lpstr>PowerPoint-presentatie</vt:lpstr>
      <vt:lpstr>PowerPoint-presentatie</vt:lpstr>
      <vt:lpstr>Praktische afspraken</vt:lpstr>
      <vt:lpstr>PowerPoint-presentatie</vt:lpstr>
      <vt:lpstr> </vt:lpstr>
    </vt:vector>
  </TitlesOfParts>
  <Company>Katholieke Basisscholen Kortrijk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K2/3</dc:title>
  <dc:creator>Els Callewaert</dc:creator>
  <cp:lastModifiedBy>Anna Decabooter</cp:lastModifiedBy>
  <cp:revision>37</cp:revision>
  <cp:lastPrinted>2018-09-03T14:37:42Z</cp:lastPrinted>
  <dcterms:created xsi:type="dcterms:W3CDTF">2017-09-07T11:09:26Z</dcterms:created>
  <dcterms:modified xsi:type="dcterms:W3CDTF">2025-09-09T09:12:55Z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0x01010003D0738C56B31C42BAAF8634A750F2E6</vt:lpwstr>
  </property>
</Properties>
</file>